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55" r:id="rId2"/>
    <p:sldId id="1864" r:id="rId3"/>
    <p:sldId id="1865" r:id="rId4"/>
    <p:sldId id="1866" r:id="rId5"/>
    <p:sldId id="1867" r:id="rId6"/>
    <p:sldId id="18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460. HOTKHIATNA LAPI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A Song of Salvation</a:t>
            </a:r>
          </a:p>
          <a:p>
            <a:r>
              <a:rPr lang="en-US" sz="1500" dirty="0"/>
              <a:t>John 3:16</a:t>
            </a:r>
          </a:p>
          <a:p>
            <a:r>
              <a:rPr lang="en-US" sz="1500" dirty="0"/>
              <a:t>Philip Philips, 1834-1895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93528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3980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Hi, hi,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8011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3924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uh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7053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kiang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51735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238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460. HOTKHIATNA LAPI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2018-12-15T07:35:41Z</dcterms:modified>
</cp:coreProperties>
</file>